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5"/>
  </p:notesMasterIdLst>
  <p:handoutMasterIdLst>
    <p:handoutMasterId r:id="rId6"/>
  </p:handoutMasterIdLst>
  <p:sldIdLst>
    <p:sldId id="256" r:id="rId2"/>
    <p:sldId id="259" r:id="rId3"/>
    <p:sldId id="260" r:id="rId4"/>
  </p:sldIdLst>
  <p:sldSz cx="9144000" cy="6858000" type="screen4x3"/>
  <p:notesSz cx="6858000" cy="9144000"/>
  <p:defaultTextStyle>
    <a:defPPr>
      <a:defRPr lang="en-US"/>
    </a:defPPr>
    <a:lvl1pPr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1pPr>
    <a:lvl2pPr marL="457200"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2pPr>
    <a:lvl3pPr marL="914400"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3pPr>
    <a:lvl4pPr marL="1371600"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4pPr>
    <a:lvl5pPr marL="1828800" algn="l" rtl="0" eaLnBrk="0" fontAlgn="base" hangingPunct="0">
      <a:spcBef>
        <a:spcPct val="0"/>
      </a:spcBef>
      <a:spcAft>
        <a:spcPct val="0"/>
      </a:spcAft>
      <a:defRPr kumimoji="1" sz="2400" kern="1200">
        <a:solidFill>
          <a:schemeClr val="tx1"/>
        </a:solidFill>
        <a:latin typeface="Times New Roman" charset="0"/>
        <a:ea typeface="ＭＳ Ｐゴシック" charset="-128"/>
        <a:cs typeface="+mn-cs"/>
      </a:defRPr>
    </a:lvl5pPr>
    <a:lvl6pPr marL="2286000" algn="l" defTabSz="914400" rtl="0" eaLnBrk="1" latinLnBrk="0" hangingPunct="1">
      <a:defRPr kumimoji="1" sz="2400" kern="1200">
        <a:solidFill>
          <a:schemeClr val="tx1"/>
        </a:solidFill>
        <a:latin typeface="Times New Roman" charset="0"/>
        <a:ea typeface="ＭＳ Ｐゴシック" charset="-128"/>
        <a:cs typeface="+mn-cs"/>
      </a:defRPr>
    </a:lvl6pPr>
    <a:lvl7pPr marL="2743200" algn="l" defTabSz="914400" rtl="0" eaLnBrk="1" latinLnBrk="0" hangingPunct="1">
      <a:defRPr kumimoji="1" sz="2400" kern="1200">
        <a:solidFill>
          <a:schemeClr val="tx1"/>
        </a:solidFill>
        <a:latin typeface="Times New Roman" charset="0"/>
        <a:ea typeface="ＭＳ Ｐゴシック" charset="-128"/>
        <a:cs typeface="+mn-cs"/>
      </a:defRPr>
    </a:lvl7pPr>
    <a:lvl8pPr marL="3200400" algn="l" defTabSz="914400" rtl="0" eaLnBrk="1" latinLnBrk="0" hangingPunct="1">
      <a:defRPr kumimoji="1" sz="2400" kern="1200">
        <a:solidFill>
          <a:schemeClr val="tx1"/>
        </a:solidFill>
        <a:latin typeface="Times New Roman" charset="0"/>
        <a:ea typeface="ＭＳ Ｐゴシック" charset="-128"/>
        <a:cs typeface="+mn-cs"/>
      </a:defRPr>
    </a:lvl8pPr>
    <a:lvl9pPr marL="3657600" algn="l" defTabSz="914400" rtl="0" eaLnBrk="1" latinLnBrk="0" hangingPunct="1">
      <a:defRPr kumimoji="1" sz="2400" kern="1200">
        <a:solidFill>
          <a:schemeClr val="tx1"/>
        </a:solidFill>
        <a:latin typeface="Times New Roman" charset="0"/>
        <a:ea typeface="ＭＳ Ｐゴシック" charset="-128"/>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schemeClr val="tx1"/>
    </p:penClr>
  </p:showPr>
  <p:clrMru>
    <a:srgbClr val="003399"/>
    <a:srgbClr val="336699"/>
    <a:srgbClr val="008080"/>
    <a:srgbClr val="009999"/>
    <a:srgbClr val="FF9966"/>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howOutlineIcons="0">
    <p:restoredLeft sz="15620"/>
    <p:restoredTop sz="94660"/>
  </p:normalViewPr>
  <p:slideViewPr>
    <p:cSldViewPr>
      <p:cViewPr varScale="1">
        <p:scale>
          <a:sx n="43" d="100"/>
          <a:sy n="43" d="100"/>
        </p:scale>
        <p:origin x="-1116" y="-102"/>
      </p:cViewPr>
      <p:guideLst>
        <p:guide orient="horz" pos="2160"/>
        <p:guide pos="2880"/>
      </p:guideLst>
    </p:cSldViewPr>
  </p:slideViewPr>
  <p:outlineViewPr>
    <p:cViewPr>
      <p:scale>
        <a:sx n="33" d="100"/>
        <a:sy n="33" d="100"/>
      </p:scale>
      <p:origin x="0" y="0"/>
    </p:cViewPr>
  </p:outlin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viewProps" Target="viewProps.xml"/><Relationship Id="rId3" Type="http://schemas.openxmlformats.org/officeDocument/2006/relationships/slide" Target="slides/slide2.xml"/><Relationship Id="rId7"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handoutMaster" Target="handoutMasters/handoutMaster1.xml"/><Relationship Id="rId5" Type="http://schemas.openxmlformats.org/officeDocument/2006/relationships/notesMaster" Target="notesMasters/notesMaster1.xml"/><Relationship Id="rId10"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4338" name="Rectangle 2"/>
          <p:cNvSpPr>
            <a:spLocks noGrp="1" noChangeArrowheads="1"/>
          </p:cNvSpPr>
          <p:nvPr>
            <p:ph type="hdr" sz="quarter"/>
          </p:nvPr>
        </p:nvSpPr>
        <p:spPr bwMode="auto">
          <a:xfrm>
            <a:off x="0" y="0"/>
            <a:ext cx="2971800" cy="457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defRPr kumimoji="0" sz="1000"/>
            </a:lvl1pPr>
          </a:lstStyle>
          <a:p>
            <a:r>
              <a:rPr lang="en-US" altLang="ja-JP"/>
              <a:t>test@namazu.org</a:t>
            </a:r>
          </a:p>
        </p:txBody>
      </p:sp>
      <p:sp>
        <p:nvSpPr>
          <p:cNvPr id="14339" name="Rectangle 3"/>
          <p:cNvSpPr>
            <a:spLocks noGrp="1" noChangeArrowheads="1"/>
          </p:cNvSpPr>
          <p:nvPr>
            <p:ph type="dt" sz="quarter" idx="1"/>
          </p:nvPr>
        </p:nvSpPr>
        <p:spPr bwMode="auto">
          <a:xfrm>
            <a:off x="3886200" y="0"/>
            <a:ext cx="2971800" cy="457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lgn="r">
              <a:defRPr kumimoji="0" sz="1000"/>
            </a:lvl1pPr>
          </a:lstStyle>
          <a:p>
            <a:fld id="{BB264123-831E-4B43-A003-2804DFB8654F}" type="datetime1">
              <a:rPr lang="ja-JP" altLang="en-US"/>
              <a:pPr/>
              <a:t>2007/1/26</a:t>
            </a:fld>
            <a:endParaRPr lang="en-US" altLang="ja-JP"/>
          </a:p>
        </p:txBody>
      </p:sp>
      <p:sp>
        <p:nvSpPr>
          <p:cNvPr id="14340" name="Rectangle 4"/>
          <p:cNvSpPr>
            <a:spLocks noGrp="1" noChangeArrowheads="1"/>
          </p:cNvSpPr>
          <p:nvPr>
            <p:ph type="ftr" sz="quarter" idx="2"/>
          </p:nvPr>
        </p:nvSpPr>
        <p:spPr bwMode="auto">
          <a:xfrm>
            <a:off x="0" y="8686800"/>
            <a:ext cx="2971800" cy="457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a:defRPr kumimoji="0" sz="1000"/>
            </a:lvl1pPr>
          </a:lstStyle>
          <a:p>
            <a:r>
              <a:rPr lang="en-US" altLang="ja-JP"/>
              <a:t>Namazu </a:t>
            </a:r>
            <a:r>
              <a:rPr lang="ja-JP" altLang="en-US"/>
              <a:t>のテスト</a:t>
            </a:r>
          </a:p>
        </p:txBody>
      </p:sp>
      <p:sp>
        <p:nvSpPr>
          <p:cNvPr id="14341" name="Rectangle 5"/>
          <p:cNvSpPr>
            <a:spLocks noGrp="1" noChangeArrowheads="1"/>
          </p:cNvSpPr>
          <p:nvPr>
            <p:ph type="sldNum" sz="quarter" idx="3"/>
          </p:nvPr>
        </p:nvSpPr>
        <p:spPr bwMode="auto">
          <a:xfrm>
            <a:off x="3886200" y="8686800"/>
            <a:ext cx="2971800" cy="457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algn="r">
              <a:defRPr kumimoji="0" sz="1000"/>
            </a:lvl1pPr>
          </a:lstStyle>
          <a:p>
            <a:fld id="{42FAE832-3377-41D9-B841-7E7871754A7B}" type="slidenum">
              <a:rPr lang="ja-JP" altLang="en-US"/>
              <a:pPr/>
              <a:t>&lt;#&gt;</a:t>
            </a:fld>
            <a:endParaRPr lang="en-US" altLang="ja-JP"/>
          </a:p>
        </p:txBody>
      </p:sp>
    </p:spTree>
  </p:cSld>
  <p:clrMap bg1="lt1" tx1="dk1" bg2="lt2" tx2="dk2" accent1="accent1" accent2="accent2" accent3="accent3" accent4="accent4" accent5="accent5" accent6="accent6" hlink="hlink" folHlink="folHlink"/>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56" name="Rectangle 8"/>
          <p:cNvSpPr>
            <a:spLocks noGrp="1" noChangeArrowheads="1"/>
          </p:cNvSpPr>
          <p:nvPr>
            <p:ph type="hdr" sz="quarter"/>
          </p:nvPr>
        </p:nvSpPr>
        <p:spPr bwMode="auto">
          <a:xfrm>
            <a:off x="0" y="0"/>
            <a:ext cx="2971800" cy="457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defRPr kumimoji="0" sz="1000"/>
            </a:lvl1pPr>
          </a:lstStyle>
          <a:p>
            <a:endParaRPr lang="en-US" altLang="ja-JP"/>
          </a:p>
        </p:txBody>
      </p:sp>
      <p:sp>
        <p:nvSpPr>
          <p:cNvPr id="2057" name="Rectangle 9"/>
          <p:cNvSpPr>
            <a:spLocks noGrp="1" noRot="1" noChangeAspect="1" noChangeArrowheads="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058" name="Rectangle 10"/>
          <p:cNvSpPr>
            <a:spLocks noGrp="1" noChangeArrowheads="1"/>
          </p:cNvSpPr>
          <p:nvPr>
            <p:ph type="body" sz="quarter" idx="3"/>
          </p:nvPr>
        </p:nvSpPr>
        <p:spPr bwMode="auto">
          <a:xfrm>
            <a:off x="914400" y="4343400"/>
            <a:ext cx="5029200" cy="41148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ja-JP" altLang="en-US" smtClean="0"/>
              <a:t>マスター テキストの書式設定</a:t>
            </a:r>
          </a:p>
          <a:p>
            <a:pPr lvl="1"/>
            <a:r>
              <a:rPr lang="ja-JP" altLang="en-US" smtClean="0"/>
              <a:t>第 2 レベル</a:t>
            </a:r>
          </a:p>
          <a:p>
            <a:pPr lvl="2"/>
            <a:r>
              <a:rPr lang="ja-JP" altLang="en-US" smtClean="0"/>
              <a:t>第 3 レベル</a:t>
            </a:r>
          </a:p>
          <a:p>
            <a:pPr lvl="3"/>
            <a:r>
              <a:rPr lang="ja-JP" altLang="en-US" smtClean="0"/>
              <a:t>第 4 レベル</a:t>
            </a:r>
          </a:p>
          <a:p>
            <a:pPr lvl="4"/>
            <a:r>
              <a:rPr lang="ja-JP" altLang="en-US" smtClean="0"/>
              <a:t>第 5 レベル</a:t>
            </a:r>
          </a:p>
        </p:txBody>
      </p:sp>
      <p:sp>
        <p:nvSpPr>
          <p:cNvPr id="2059" name="Rectangle 11"/>
          <p:cNvSpPr>
            <a:spLocks noGrp="1" noChangeArrowheads="1"/>
          </p:cNvSpPr>
          <p:nvPr>
            <p:ph type="dt" idx="1"/>
          </p:nvPr>
        </p:nvSpPr>
        <p:spPr bwMode="auto">
          <a:xfrm>
            <a:off x="3886200" y="0"/>
            <a:ext cx="2971800" cy="457200"/>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lvl1pPr algn="r">
              <a:defRPr kumimoji="0" sz="1000"/>
            </a:lvl1pPr>
          </a:lstStyle>
          <a:p>
            <a:fld id="{4BECADD2-275C-4121-9EA5-600C8BDCAABD}" type="datetime1">
              <a:rPr lang="ja-JP" altLang="en-US"/>
              <a:pPr/>
              <a:t>2007/1/26</a:t>
            </a:fld>
            <a:endParaRPr lang="en-US" altLang="ja-JP"/>
          </a:p>
        </p:txBody>
      </p:sp>
      <p:sp>
        <p:nvSpPr>
          <p:cNvPr id="2060" name="Rectangle 12"/>
          <p:cNvSpPr>
            <a:spLocks noGrp="1" noChangeArrowheads="1"/>
          </p:cNvSpPr>
          <p:nvPr>
            <p:ph type="ftr" sz="quarter" idx="4"/>
          </p:nvPr>
        </p:nvSpPr>
        <p:spPr bwMode="auto">
          <a:xfrm>
            <a:off x="0" y="8686800"/>
            <a:ext cx="2971800" cy="457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a:defRPr kumimoji="0" sz="1000"/>
            </a:lvl1pPr>
          </a:lstStyle>
          <a:p>
            <a:endParaRPr lang="en-US" altLang="ja-JP"/>
          </a:p>
        </p:txBody>
      </p:sp>
      <p:sp>
        <p:nvSpPr>
          <p:cNvPr id="2061" name="Rectangle 13"/>
          <p:cNvSpPr>
            <a:spLocks noGrp="1" noChangeArrowheads="1"/>
          </p:cNvSpPr>
          <p:nvPr>
            <p:ph type="sldNum" sz="quarter" idx="5"/>
          </p:nvPr>
        </p:nvSpPr>
        <p:spPr bwMode="auto">
          <a:xfrm>
            <a:off x="3886200" y="8686800"/>
            <a:ext cx="2971800" cy="457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algn="r">
              <a:defRPr kumimoji="0" sz="1000"/>
            </a:lvl1pPr>
          </a:lstStyle>
          <a:p>
            <a:fld id="{F24C8CDD-F89D-40E0-B297-F16BC7445B65}" type="slidenum">
              <a:rPr lang="ja-JP" altLang="en-US"/>
              <a:pPr/>
              <a:t>&lt;#&gt;</a:t>
            </a:fld>
            <a:endParaRPr lang="en-US" altLang="ja-JP"/>
          </a:p>
        </p:txBody>
      </p:sp>
    </p:spTree>
  </p:cSld>
  <p:clrMap bg1="lt1" tx1="dk1" bg2="lt2" tx2="dk2" accent1="accent1" accent2="accent2" accent3="accent3" accent4="accent4" accent5="accent5" accent6="accent6" hlink="hlink" folHlink="folHlink"/>
  <p:hf hdr="0" ftr="0"/>
  <p:notesStyle>
    <a:lvl1pPr algn="l" rtl="0" fontAlgn="base">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fontAlgn="base">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fontAlgn="base">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fontAlgn="base">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fontAlgn="base">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タイトル スライド">
    <p:spTree>
      <p:nvGrpSpPr>
        <p:cNvPr id="1" name=""/>
        <p:cNvGrpSpPr/>
        <p:nvPr/>
      </p:nvGrpSpPr>
      <p:grpSpPr>
        <a:xfrm>
          <a:off x="0" y="0"/>
          <a:ext cx="0" cy="0"/>
          <a:chOff x="0" y="0"/>
          <a:chExt cx="0" cy="0"/>
        </a:xfrm>
      </p:grpSpPr>
      <p:sp>
        <p:nvSpPr>
          <p:cNvPr id="3074" name="Line 2"/>
          <p:cNvSpPr>
            <a:spLocks noChangeShapeType="1"/>
          </p:cNvSpPr>
          <p:nvPr/>
        </p:nvSpPr>
        <p:spPr bwMode="auto">
          <a:xfrm>
            <a:off x="0" y="1708150"/>
            <a:ext cx="9147175" cy="0"/>
          </a:xfrm>
          <a:prstGeom prst="line">
            <a:avLst/>
          </a:prstGeom>
          <a:noFill/>
          <a:ln w="12700" cap="sq">
            <a:solidFill>
              <a:schemeClr val="bg2"/>
            </a:solidFill>
            <a:round/>
            <a:headEnd type="none" w="sm" len="sm"/>
            <a:tailEnd type="none" w="sm" len="sm"/>
          </a:ln>
          <a:effectLst/>
        </p:spPr>
        <p:txBody>
          <a:bodyPr/>
          <a:lstStyle/>
          <a:p>
            <a:endParaRPr lang="ja-JP" altLang="en-US"/>
          </a:p>
        </p:txBody>
      </p:sp>
      <p:sp>
        <p:nvSpPr>
          <p:cNvPr id="3075" name="Arc 3"/>
          <p:cNvSpPr>
            <a:spLocks/>
          </p:cNvSpPr>
          <p:nvPr/>
        </p:nvSpPr>
        <p:spPr bwMode="auto">
          <a:xfrm>
            <a:off x="0" y="842963"/>
            <a:ext cx="2895600" cy="6018212"/>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gradFill rotWithShape="0">
            <a:gsLst>
              <a:gs pos="0">
                <a:schemeClr val="accent1"/>
              </a:gs>
              <a:gs pos="100000">
                <a:schemeClr val="accent2"/>
              </a:gs>
            </a:gsLst>
            <a:lin ang="5400000" scaled="1"/>
          </a:gradFill>
          <a:ln w="9525">
            <a:noFill/>
            <a:round/>
            <a:headEnd type="none" w="sm" len="sm"/>
            <a:tailEnd type="none" w="sm" len="sm"/>
          </a:ln>
          <a:effectLst/>
        </p:spPr>
        <p:txBody>
          <a:bodyPr/>
          <a:lstStyle/>
          <a:p>
            <a:endParaRPr lang="ja-JP" altLang="en-US"/>
          </a:p>
        </p:txBody>
      </p:sp>
      <p:sp>
        <p:nvSpPr>
          <p:cNvPr id="3076" name="Rectangle 4"/>
          <p:cNvSpPr>
            <a:spLocks noGrp="1" noChangeArrowheads="1"/>
          </p:cNvSpPr>
          <p:nvPr>
            <p:ph type="ctrTitle" sz="quarter"/>
          </p:nvPr>
        </p:nvSpPr>
        <p:spPr>
          <a:xfrm>
            <a:off x="2743200" y="427038"/>
            <a:ext cx="6399213" cy="1524000"/>
          </a:xfrm>
        </p:spPr>
        <p:txBody>
          <a:bodyPr anchor="b"/>
          <a:lstStyle>
            <a:lvl1pPr>
              <a:lnSpc>
                <a:spcPct val="80000"/>
              </a:lnSpc>
              <a:defRPr kumimoji="0" sz="5400"/>
            </a:lvl1pPr>
          </a:lstStyle>
          <a:p>
            <a:r>
              <a:rPr lang="ja-JP" altLang="en-US"/>
              <a:t>マスター タイトルの書式設定</a:t>
            </a:r>
          </a:p>
        </p:txBody>
      </p:sp>
      <p:sp>
        <p:nvSpPr>
          <p:cNvPr id="3077" name="Rectangle 5"/>
          <p:cNvSpPr>
            <a:spLocks noGrp="1" noChangeArrowheads="1"/>
          </p:cNvSpPr>
          <p:nvPr>
            <p:ph type="subTitle" sz="quarter" idx="1"/>
          </p:nvPr>
        </p:nvSpPr>
        <p:spPr>
          <a:xfrm>
            <a:off x="4191000" y="1752600"/>
            <a:ext cx="4572000" cy="1752600"/>
          </a:xfrm>
        </p:spPr>
        <p:txBody>
          <a:bodyPr/>
          <a:lstStyle>
            <a:lvl1pPr marL="0" indent="0">
              <a:buFont typeface="Monotype Sorts" pitchFamily="2" charset="2"/>
              <a:buNone/>
              <a:defRPr sz="2400"/>
            </a:lvl1pPr>
          </a:lstStyle>
          <a:p>
            <a:r>
              <a:rPr lang="ja-JP" altLang="en-US"/>
              <a:t>マスター サブタイトルの書式設定</a:t>
            </a:r>
          </a:p>
        </p:txBody>
      </p:sp>
      <p:sp>
        <p:nvSpPr>
          <p:cNvPr id="3078" name="Rectangle 6"/>
          <p:cNvSpPr>
            <a:spLocks noGrp="1" noChangeArrowheads="1"/>
          </p:cNvSpPr>
          <p:nvPr>
            <p:ph type="dt" sz="quarter" idx="2"/>
          </p:nvPr>
        </p:nvSpPr>
        <p:spPr/>
        <p:txBody>
          <a:bodyPr/>
          <a:lstStyle>
            <a:lvl1pPr>
              <a:defRPr/>
            </a:lvl1pPr>
          </a:lstStyle>
          <a:p>
            <a:endParaRPr lang="en-US" altLang="ja-JP"/>
          </a:p>
        </p:txBody>
      </p:sp>
      <p:sp>
        <p:nvSpPr>
          <p:cNvPr id="3079" name="Rectangle 7"/>
          <p:cNvSpPr>
            <a:spLocks noGrp="1" noChangeArrowheads="1"/>
          </p:cNvSpPr>
          <p:nvPr>
            <p:ph type="ftr" sz="quarter" idx="3"/>
          </p:nvPr>
        </p:nvSpPr>
        <p:spPr/>
        <p:txBody>
          <a:bodyPr/>
          <a:lstStyle>
            <a:lvl1pPr>
              <a:defRPr/>
            </a:lvl1pPr>
          </a:lstStyle>
          <a:p>
            <a:endParaRPr lang="en-US" altLang="ja-JP"/>
          </a:p>
        </p:txBody>
      </p:sp>
      <p:sp>
        <p:nvSpPr>
          <p:cNvPr id="3080" name="Rectangle 8"/>
          <p:cNvSpPr>
            <a:spLocks noGrp="1" noChangeArrowheads="1"/>
          </p:cNvSpPr>
          <p:nvPr>
            <p:ph type="sldNum" sz="quarter" idx="4"/>
          </p:nvPr>
        </p:nvSpPr>
        <p:spPr/>
        <p:txBody>
          <a:bodyPr/>
          <a:lstStyle>
            <a:lvl1pPr>
              <a:defRPr/>
            </a:lvl1pPr>
          </a:lstStyle>
          <a:p>
            <a:fld id="{28B0ECA9-03B6-4C87-BFD6-0562DC8E2B0F}" type="slidenum">
              <a:rPr lang="ja-JP" altLang="en-US"/>
              <a:pPr/>
              <a:t>&lt;#&gt;</a:t>
            </a:fld>
            <a:endParaRPr lang="en-US" altLang="ja-JP"/>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7CB06C1C-27CD-4C27-923A-9DC189379C60}" type="slidenum">
              <a:rPr lang="ja-JP" altLang="en-US"/>
              <a:pPr/>
              <a:t>&lt;#&gt;</a:t>
            </a:fld>
            <a:endParaRPr lang="en-US" altLang="ja-JP"/>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縦書きテキスト">
    <p:spTree>
      <p:nvGrpSpPr>
        <p:cNvPr id="1" name=""/>
        <p:cNvGrpSpPr/>
        <p:nvPr/>
      </p:nvGrpSpPr>
      <p:grpSpPr>
        <a:xfrm>
          <a:off x="0" y="0"/>
          <a:ext cx="0" cy="0"/>
          <a:chOff x="0" y="0"/>
          <a:chExt cx="0" cy="0"/>
        </a:xfrm>
      </p:grpSpPr>
      <p:sp>
        <p:nvSpPr>
          <p:cNvPr id="2" name="縦書きタイトル 1"/>
          <p:cNvSpPr>
            <a:spLocks noGrp="1"/>
          </p:cNvSpPr>
          <p:nvPr>
            <p:ph type="title" orient="vert"/>
          </p:nvPr>
        </p:nvSpPr>
        <p:spPr>
          <a:xfrm>
            <a:off x="7391400" y="609600"/>
            <a:ext cx="1524000" cy="5486400"/>
          </a:xfrm>
        </p:spPr>
        <p:txBody>
          <a:bodyPr vert="eaVert"/>
          <a:lstStyle/>
          <a:p>
            <a:r>
              <a:rPr lang="ja-JP" altLang="en-US" smtClean="0"/>
              <a:t>マスタ タイトルの書式設定</a:t>
            </a:r>
            <a:endParaRPr lang="ja-JP" altLang="en-US"/>
          </a:p>
        </p:txBody>
      </p:sp>
      <p:sp>
        <p:nvSpPr>
          <p:cNvPr id="3" name="縦書きテキスト プレースホルダ 2"/>
          <p:cNvSpPr>
            <a:spLocks noGrp="1"/>
          </p:cNvSpPr>
          <p:nvPr>
            <p:ph type="body" orient="vert" idx="1"/>
          </p:nvPr>
        </p:nvSpPr>
        <p:spPr>
          <a:xfrm>
            <a:off x="2819400" y="609600"/>
            <a:ext cx="4419600" cy="5486400"/>
          </a:xfrm>
        </p:spPr>
        <p:txBody>
          <a:bodyPr vert="eaVert"/>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2072B5B4-7DCA-4D28-AFF5-7DEEFC754E9B}" type="slidenum">
              <a:rPr lang="ja-JP" altLang="en-US"/>
              <a:pPr/>
              <a:t>&lt;#&gt;</a:t>
            </a:fld>
            <a:endParaRPr lang="en-US" altLang="ja-JP"/>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p:txBody>
          <a:body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ACF8C073-420C-4EF6-953C-AFDAE9994A4C}" type="slidenum">
              <a:rPr lang="ja-JP" altLang="en-US"/>
              <a:pPr/>
              <a:t>&lt;#&gt;</a:t>
            </a:fld>
            <a:endParaRPr lang="en-US" altLang="ja-JP"/>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p:cNvSpPr>
            <a:spLocks noGrp="1"/>
          </p:cNvSpPr>
          <p:nvPr>
            <p:ph type="title"/>
          </p:nvPr>
        </p:nvSpPr>
        <p:spPr>
          <a:xfrm>
            <a:off x="722313" y="4406900"/>
            <a:ext cx="7772400" cy="1362075"/>
          </a:xfrm>
        </p:spPr>
        <p:txBody>
          <a:bodyPr anchor="t"/>
          <a:lstStyle>
            <a:lvl1pPr algn="l">
              <a:defRPr sz="4000" b="1" cap="all"/>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ja-JP" altLang="en-US" smtClean="0"/>
              <a:t>マスタ テキストの書式設定</a:t>
            </a:r>
          </a:p>
        </p:txBody>
      </p:sp>
      <p:sp>
        <p:nvSpPr>
          <p:cNvPr id="4" name="日付プレースホルダ 3"/>
          <p:cNvSpPr>
            <a:spLocks noGrp="1"/>
          </p:cNvSpPr>
          <p:nvPr>
            <p:ph type="dt" sz="half" idx="10"/>
          </p:nvPr>
        </p:nvSpPr>
        <p:spPr/>
        <p:txBody>
          <a:bodyPr/>
          <a:lstStyle>
            <a:lvl1pPr>
              <a:defRPr/>
            </a:lvl1pPr>
          </a:lstStyle>
          <a:p>
            <a:endParaRPr lang="en-US" altLang="ja-JP"/>
          </a:p>
        </p:txBody>
      </p:sp>
      <p:sp>
        <p:nvSpPr>
          <p:cNvPr id="5" name="フッター プレースホルダ 4"/>
          <p:cNvSpPr>
            <a:spLocks noGrp="1"/>
          </p:cNvSpPr>
          <p:nvPr>
            <p:ph type="ftr" sz="quarter" idx="11"/>
          </p:nvPr>
        </p:nvSpPr>
        <p:spPr/>
        <p:txBody>
          <a:bodyPr/>
          <a:lstStyle>
            <a:lvl1pPr>
              <a:defRPr/>
            </a:lvl1pPr>
          </a:lstStyle>
          <a:p>
            <a:endParaRPr lang="en-US" altLang="ja-JP"/>
          </a:p>
        </p:txBody>
      </p:sp>
      <p:sp>
        <p:nvSpPr>
          <p:cNvPr id="6" name="スライド番号プレースホルダ 5"/>
          <p:cNvSpPr>
            <a:spLocks noGrp="1"/>
          </p:cNvSpPr>
          <p:nvPr>
            <p:ph type="sldNum" sz="quarter" idx="12"/>
          </p:nvPr>
        </p:nvSpPr>
        <p:spPr/>
        <p:txBody>
          <a:bodyPr/>
          <a:lstStyle>
            <a:lvl1pPr>
              <a:defRPr/>
            </a:lvl1pPr>
          </a:lstStyle>
          <a:p>
            <a:fld id="{C0BC8334-1027-44DA-86E7-625B3807FB7C}" type="slidenum">
              <a:rPr lang="ja-JP" altLang="en-US"/>
              <a:pPr/>
              <a:t>&lt;#&gt;</a:t>
            </a:fld>
            <a:endParaRPr lang="en-US" altLang="ja-JP"/>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コンテンツ プレースホルダ 2"/>
          <p:cNvSpPr>
            <a:spLocks noGrp="1"/>
          </p:cNvSpPr>
          <p:nvPr>
            <p:ph sz="half" idx="1"/>
          </p:nvPr>
        </p:nvSpPr>
        <p:spPr>
          <a:xfrm>
            <a:off x="2819400" y="1981200"/>
            <a:ext cx="29718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コンテンツ プレースホルダ 3"/>
          <p:cNvSpPr>
            <a:spLocks noGrp="1"/>
          </p:cNvSpPr>
          <p:nvPr>
            <p:ph sz="half" idx="2"/>
          </p:nvPr>
        </p:nvSpPr>
        <p:spPr>
          <a:xfrm>
            <a:off x="5943600" y="1981200"/>
            <a:ext cx="2971800" cy="4114800"/>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日付プレースホルダ 4"/>
          <p:cNvSpPr>
            <a:spLocks noGrp="1"/>
          </p:cNvSpPr>
          <p:nvPr>
            <p:ph type="dt" sz="half" idx="10"/>
          </p:nvPr>
        </p:nvSpPr>
        <p:spPr/>
        <p:txBody>
          <a:bodyPr/>
          <a:lstStyle>
            <a:lvl1pPr>
              <a:defRPr/>
            </a:lvl1pPr>
          </a:lstStyle>
          <a:p>
            <a:endParaRPr lang="en-US" altLang="ja-JP"/>
          </a:p>
        </p:txBody>
      </p:sp>
      <p:sp>
        <p:nvSpPr>
          <p:cNvPr id="6" name="フッター プレースホルダ 5"/>
          <p:cNvSpPr>
            <a:spLocks noGrp="1"/>
          </p:cNvSpPr>
          <p:nvPr>
            <p:ph type="ftr" sz="quarter" idx="11"/>
          </p:nvPr>
        </p:nvSpPr>
        <p:spPr/>
        <p:txBody>
          <a:bodyPr/>
          <a:lstStyle>
            <a:lvl1pPr>
              <a:defRPr/>
            </a:lvl1pPr>
          </a:lstStyle>
          <a:p>
            <a:endParaRPr lang="en-US" altLang="ja-JP"/>
          </a:p>
        </p:txBody>
      </p:sp>
      <p:sp>
        <p:nvSpPr>
          <p:cNvPr id="7" name="スライド番号プレースホルダ 6"/>
          <p:cNvSpPr>
            <a:spLocks noGrp="1"/>
          </p:cNvSpPr>
          <p:nvPr>
            <p:ph type="sldNum" sz="quarter" idx="12"/>
          </p:nvPr>
        </p:nvSpPr>
        <p:spPr/>
        <p:txBody>
          <a:bodyPr/>
          <a:lstStyle>
            <a:lvl1pPr>
              <a:defRPr/>
            </a:lvl1pPr>
          </a:lstStyle>
          <a:p>
            <a:fld id="{07A05F76-3D78-4FCA-92CC-7847B92ADE8A}" type="slidenum">
              <a:rPr lang="ja-JP" altLang="en-US"/>
              <a:pPr/>
              <a:t>&lt;#&gt;</a:t>
            </a:fld>
            <a:endParaRPr lang="en-US" altLang="ja-JP"/>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4638"/>
            <a:ext cx="8229600" cy="1143000"/>
          </a:xfrm>
        </p:spPr>
        <p:txBody>
          <a:bodyPr/>
          <a:lstStyle>
            <a:lvl1pPr>
              <a:defRPr/>
            </a:lvl1pPr>
          </a:lstStyle>
          <a:p>
            <a:r>
              <a:rPr lang="ja-JP" altLang="en-US" smtClean="0"/>
              <a:t>マスタ タイトルの書式設定</a:t>
            </a:r>
            <a:endParaRPr lang="ja-JP" altLang="en-US"/>
          </a:p>
        </p:txBody>
      </p:sp>
      <p:sp>
        <p:nvSpPr>
          <p:cNvPr id="3" name="テキスト プレースホルダ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4" name="コンテンツ プレースホルダ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5" name="テキスト プレースホルダ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smtClean="0"/>
              <a:t>マスタ テキストの書式設定</a:t>
            </a:r>
          </a:p>
        </p:txBody>
      </p:sp>
      <p:sp>
        <p:nvSpPr>
          <p:cNvPr id="6" name="コンテンツ プレースホルダ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7" name="日付プレースホルダ 6"/>
          <p:cNvSpPr>
            <a:spLocks noGrp="1"/>
          </p:cNvSpPr>
          <p:nvPr>
            <p:ph type="dt" sz="half" idx="10"/>
          </p:nvPr>
        </p:nvSpPr>
        <p:spPr/>
        <p:txBody>
          <a:bodyPr/>
          <a:lstStyle>
            <a:lvl1pPr>
              <a:defRPr/>
            </a:lvl1pPr>
          </a:lstStyle>
          <a:p>
            <a:endParaRPr lang="en-US" altLang="ja-JP"/>
          </a:p>
        </p:txBody>
      </p:sp>
      <p:sp>
        <p:nvSpPr>
          <p:cNvPr id="8" name="フッター プレースホルダ 7"/>
          <p:cNvSpPr>
            <a:spLocks noGrp="1"/>
          </p:cNvSpPr>
          <p:nvPr>
            <p:ph type="ftr" sz="quarter" idx="11"/>
          </p:nvPr>
        </p:nvSpPr>
        <p:spPr/>
        <p:txBody>
          <a:bodyPr/>
          <a:lstStyle>
            <a:lvl1pPr>
              <a:defRPr/>
            </a:lvl1pPr>
          </a:lstStyle>
          <a:p>
            <a:endParaRPr lang="en-US" altLang="ja-JP"/>
          </a:p>
        </p:txBody>
      </p:sp>
      <p:sp>
        <p:nvSpPr>
          <p:cNvPr id="9" name="スライド番号プレースホルダ 8"/>
          <p:cNvSpPr>
            <a:spLocks noGrp="1"/>
          </p:cNvSpPr>
          <p:nvPr>
            <p:ph type="sldNum" sz="quarter" idx="12"/>
          </p:nvPr>
        </p:nvSpPr>
        <p:spPr/>
        <p:txBody>
          <a:bodyPr/>
          <a:lstStyle>
            <a:lvl1pPr>
              <a:defRPr/>
            </a:lvl1pPr>
          </a:lstStyle>
          <a:p>
            <a:fld id="{28530B45-E31E-4824-80B2-2DD3D9AB6074}" type="slidenum">
              <a:rPr lang="ja-JP" altLang="en-US"/>
              <a:pPr/>
              <a:t>&lt;#&gt;</a:t>
            </a:fld>
            <a:endParaRPr lang="en-US" altLang="ja-JP"/>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p:cNvSpPr>
            <a:spLocks noGrp="1"/>
          </p:cNvSpPr>
          <p:nvPr>
            <p:ph type="title"/>
          </p:nvPr>
        </p:nvSpPr>
        <p:spPr/>
        <p:txBody>
          <a:bodyPr/>
          <a:lstStyle/>
          <a:p>
            <a:r>
              <a:rPr lang="ja-JP" altLang="en-US" smtClean="0"/>
              <a:t>マスタ タイトルの書式設定</a:t>
            </a:r>
            <a:endParaRPr lang="ja-JP" altLang="en-US"/>
          </a:p>
        </p:txBody>
      </p:sp>
      <p:sp>
        <p:nvSpPr>
          <p:cNvPr id="3" name="日付プレースホルダ 2"/>
          <p:cNvSpPr>
            <a:spLocks noGrp="1"/>
          </p:cNvSpPr>
          <p:nvPr>
            <p:ph type="dt" sz="half" idx="10"/>
          </p:nvPr>
        </p:nvSpPr>
        <p:spPr/>
        <p:txBody>
          <a:bodyPr/>
          <a:lstStyle>
            <a:lvl1pPr>
              <a:defRPr/>
            </a:lvl1pPr>
          </a:lstStyle>
          <a:p>
            <a:endParaRPr lang="en-US" altLang="ja-JP"/>
          </a:p>
        </p:txBody>
      </p:sp>
      <p:sp>
        <p:nvSpPr>
          <p:cNvPr id="4" name="フッター プレースホルダ 3"/>
          <p:cNvSpPr>
            <a:spLocks noGrp="1"/>
          </p:cNvSpPr>
          <p:nvPr>
            <p:ph type="ftr" sz="quarter" idx="11"/>
          </p:nvPr>
        </p:nvSpPr>
        <p:spPr/>
        <p:txBody>
          <a:bodyPr/>
          <a:lstStyle>
            <a:lvl1pPr>
              <a:defRPr/>
            </a:lvl1pPr>
          </a:lstStyle>
          <a:p>
            <a:endParaRPr lang="en-US" altLang="ja-JP"/>
          </a:p>
        </p:txBody>
      </p:sp>
      <p:sp>
        <p:nvSpPr>
          <p:cNvPr id="5" name="スライド番号プレースホルダ 4"/>
          <p:cNvSpPr>
            <a:spLocks noGrp="1"/>
          </p:cNvSpPr>
          <p:nvPr>
            <p:ph type="sldNum" sz="quarter" idx="12"/>
          </p:nvPr>
        </p:nvSpPr>
        <p:spPr/>
        <p:txBody>
          <a:bodyPr/>
          <a:lstStyle>
            <a:lvl1pPr>
              <a:defRPr/>
            </a:lvl1pPr>
          </a:lstStyle>
          <a:p>
            <a:fld id="{949F6813-5D67-4DF9-897B-9EFC7170D353}" type="slidenum">
              <a:rPr lang="ja-JP" altLang="en-US"/>
              <a:pPr/>
              <a:t>&lt;#&gt;</a:t>
            </a:fld>
            <a:endParaRPr lang="en-US" altLang="ja-JP"/>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日付プレースホルダ 1"/>
          <p:cNvSpPr>
            <a:spLocks noGrp="1"/>
          </p:cNvSpPr>
          <p:nvPr>
            <p:ph type="dt" sz="half" idx="10"/>
          </p:nvPr>
        </p:nvSpPr>
        <p:spPr/>
        <p:txBody>
          <a:bodyPr/>
          <a:lstStyle>
            <a:lvl1pPr>
              <a:defRPr/>
            </a:lvl1pPr>
          </a:lstStyle>
          <a:p>
            <a:endParaRPr lang="en-US" altLang="ja-JP"/>
          </a:p>
        </p:txBody>
      </p:sp>
      <p:sp>
        <p:nvSpPr>
          <p:cNvPr id="3" name="フッター プレースホルダ 2"/>
          <p:cNvSpPr>
            <a:spLocks noGrp="1"/>
          </p:cNvSpPr>
          <p:nvPr>
            <p:ph type="ftr" sz="quarter" idx="11"/>
          </p:nvPr>
        </p:nvSpPr>
        <p:spPr/>
        <p:txBody>
          <a:bodyPr/>
          <a:lstStyle>
            <a:lvl1pPr>
              <a:defRPr/>
            </a:lvl1pPr>
          </a:lstStyle>
          <a:p>
            <a:endParaRPr lang="en-US" altLang="ja-JP"/>
          </a:p>
        </p:txBody>
      </p:sp>
      <p:sp>
        <p:nvSpPr>
          <p:cNvPr id="4" name="スライド番号プレースホルダ 3"/>
          <p:cNvSpPr>
            <a:spLocks noGrp="1"/>
          </p:cNvSpPr>
          <p:nvPr>
            <p:ph type="sldNum" sz="quarter" idx="12"/>
          </p:nvPr>
        </p:nvSpPr>
        <p:spPr/>
        <p:txBody>
          <a:bodyPr/>
          <a:lstStyle>
            <a:lvl1pPr>
              <a:defRPr/>
            </a:lvl1pPr>
          </a:lstStyle>
          <a:p>
            <a:fld id="{44DE4C6B-A03E-428B-817E-5CD1FCF7439D}" type="slidenum">
              <a:rPr lang="ja-JP" altLang="en-US"/>
              <a:pPr/>
              <a:t>&lt;#&gt;</a:t>
            </a:fld>
            <a:endParaRPr lang="en-US" altLang="ja-JP"/>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457200" y="273050"/>
            <a:ext cx="3008313" cy="1162050"/>
          </a:xfrm>
        </p:spPr>
        <p:txBody>
          <a:bodyPr anchor="b"/>
          <a:lstStyle>
            <a:lvl1pPr algn="l">
              <a:defRPr sz="2000" b="1"/>
            </a:lvl1pPr>
          </a:lstStyle>
          <a:p>
            <a:r>
              <a:rPr lang="ja-JP" altLang="en-US" smtClean="0"/>
              <a:t>マスタ タイトルの書式設定</a:t>
            </a:r>
            <a:endParaRPr lang="ja-JP" altLang="en-US"/>
          </a:p>
        </p:txBody>
      </p:sp>
      <p:sp>
        <p:nvSpPr>
          <p:cNvPr id="3" name="コンテンツ プレースホルダ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smtClean="0"/>
              <a:t>マスタ テキストの書式設定</a:t>
            </a:r>
          </a:p>
          <a:p>
            <a:pPr lvl="1"/>
            <a:r>
              <a:rPr lang="ja-JP" altLang="en-US" smtClean="0"/>
              <a:t>第 </a:t>
            </a:r>
            <a:r>
              <a:rPr lang="en-US" altLang="ja-JP" smtClean="0"/>
              <a:t>2 </a:t>
            </a:r>
            <a:r>
              <a:rPr lang="ja-JP" altLang="en-US" smtClean="0"/>
              <a:t>レベル</a:t>
            </a:r>
          </a:p>
          <a:p>
            <a:pPr lvl="2"/>
            <a:r>
              <a:rPr lang="ja-JP" altLang="en-US" smtClean="0"/>
              <a:t>第 </a:t>
            </a:r>
            <a:r>
              <a:rPr lang="en-US" altLang="ja-JP" smtClean="0"/>
              <a:t>3 </a:t>
            </a:r>
            <a:r>
              <a:rPr lang="ja-JP" altLang="en-US" smtClean="0"/>
              <a:t>レベル</a:t>
            </a:r>
          </a:p>
          <a:p>
            <a:pPr lvl="3"/>
            <a:r>
              <a:rPr lang="ja-JP" altLang="en-US" smtClean="0"/>
              <a:t>第 </a:t>
            </a:r>
            <a:r>
              <a:rPr lang="en-US" altLang="ja-JP" smtClean="0"/>
              <a:t>4 </a:t>
            </a:r>
            <a:r>
              <a:rPr lang="ja-JP" altLang="en-US" smtClean="0"/>
              <a:t>レベル</a:t>
            </a:r>
          </a:p>
          <a:p>
            <a:pPr lvl="4"/>
            <a:r>
              <a:rPr lang="ja-JP" altLang="en-US" smtClean="0"/>
              <a:t>第 </a:t>
            </a:r>
            <a:r>
              <a:rPr lang="en-US" altLang="ja-JP" smtClean="0"/>
              <a:t>5 </a:t>
            </a:r>
            <a:r>
              <a:rPr lang="ja-JP" altLang="en-US" smtClean="0"/>
              <a:t>レベル</a:t>
            </a:r>
            <a:endParaRPr lang="ja-JP" altLang="en-US"/>
          </a:p>
        </p:txBody>
      </p:sp>
      <p:sp>
        <p:nvSpPr>
          <p:cNvPr id="4" name="テキスト プレースホルダ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4"/>
          <p:cNvSpPr>
            <a:spLocks noGrp="1"/>
          </p:cNvSpPr>
          <p:nvPr>
            <p:ph type="dt" sz="half" idx="10"/>
          </p:nvPr>
        </p:nvSpPr>
        <p:spPr/>
        <p:txBody>
          <a:bodyPr/>
          <a:lstStyle>
            <a:lvl1pPr>
              <a:defRPr/>
            </a:lvl1pPr>
          </a:lstStyle>
          <a:p>
            <a:endParaRPr lang="en-US" altLang="ja-JP"/>
          </a:p>
        </p:txBody>
      </p:sp>
      <p:sp>
        <p:nvSpPr>
          <p:cNvPr id="6" name="フッター プレースホルダ 5"/>
          <p:cNvSpPr>
            <a:spLocks noGrp="1"/>
          </p:cNvSpPr>
          <p:nvPr>
            <p:ph type="ftr" sz="quarter" idx="11"/>
          </p:nvPr>
        </p:nvSpPr>
        <p:spPr/>
        <p:txBody>
          <a:bodyPr/>
          <a:lstStyle>
            <a:lvl1pPr>
              <a:defRPr/>
            </a:lvl1pPr>
          </a:lstStyle>
          <a:p>
            <a:endParaRPr lang="en-US" altLang="ja-JP"/>
          </a:p>
        </p:txBody>
      </p:sp>
      <p:sp>
        <p:nvSpPr>
          <p:cNvPr id="7" name="スライド番号プレースホルダ 6"/>
          <p:cNvSpPr>
            <a:spLocks noGrp="1"/>
          </p:cNvSpPr>
          <p:nvPr>
            <p:ph type="sldNum" sz="quarter" idx="12"/>
          </p:nvPr>
        </p:nvSpPr>
        <p:spPr/>
        <p:txBody>
          <a:bodyPr/>
          <a:lstStyle>
            <a:lvl1pPr>
              <a:defRPr/>
            </a:lvl1pPr>
          </a:lstStyle>
          <a:p>
            <a:fld id="{31BAA21D-447C-40D2-8CFF-B002890077F9}" type="slidenum">
              <a:rPr lang="ja-JP" altLang="en-US"/>
              <a:pPr/>
              <a:t>&lt;#&gt;</a:t>
            </a:fld>
            <a:endParaRPr lang="en-US" altLang="ja-JP"/>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p:cNvSpPr>
            <a:spLocks noGrp="1"/>
          </p:cNvSpPr>
          <p:nvPr>
            <p:ph type="title"/>
          </p:nvPr>
        </p:nvSpPr>
        <p:spPr>
          <a:xfrm>
            <a:off x="1792288" y="4800600"/>
            <a:ext cx="5486400" cy="566738"/>
          </a:xfrm>
        </p:spPr>
        <p:txBody>
          <a:bodyPr anchor="b"/>
          <a:lstStyle>
            <a:lvl1pPr algn="l">
              <a:defRPr sz="2000" b="1"/>
            </a:lvl1pPr>
          </a:lstStyle>
          <a:p>
            <a:r>
              <a:rPr lang="ja-JP" altLang="en-US" smtClean="0"/>
              <a:t>マスタ タイトルの書式設定</a:t>
            </a:r>
            <a:endParaRPr lang="ja-JP" altLang="en-US"/>
          </a:p>
        </p:txBody>
      </p:sp>
      <p:sp>
        <p:nvSpPr>
          <p:cNvPr id="3" name="図プレースホルダ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ja-JP" altLang="en-US"/>
          </a:p>
        </p:txBody>
      </p:sp>
      <p:sp>
        <p:nvSpPr>
          <p:cNvPr id="4" name="テキスト プレースホルダ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ja-JP" altLang="en-US" smtClean="0"/>
              <a:t>マスタ テキストの書式設定</a:t>
            </a:r>
          </a:p>
        </p:txBody>
      </p:sp>
      <p:sp>
        <p:nvSpPr>
          <p:cNvPr id="5" name="日付プレースホルダ 4"/>
          <p:cNvSpPr>
            <a:spLocks noGrp="1"/>
          </p:cNvSpPr>
          <p:nvPr>
            <p:ph type="dt" sz="half" idx="10"/>
          </p:nvPr>
        </p:nvSpPr>
        <p:spPr/>
        <p:txBody>
          <a:bodyPr/>
          <a:lstStyle>
            <a:lvl1pPr>
              <a:defRPr/>
            </a:lvl1pPr>
          </a:lstStyle>
          <a:p>
            <a:endParaRPr lang="en-US" altLang="ja-JP"/>
          </a:p>
        </p:txBody>
      </p:sp>
      <p:sp>
        <p:nvSpPr>
          <p:cNvPr id="6" name="フッター プレースホルダ 5"/>
          <p:cNvSpPr>
            <a:spLocks noGrp="1"/>
          </p:cNvSpPr>
          <p:nvPr>
            <p:ph type="ftr" sz="quarter" idx="11"/>
          </p:nvPr>
        </p:nvSpPr>
        <p:spPr/>
        <p:txBody>
          <a:bodyPr/>
          <a:lstStyle>
            <a:lvl1pPr>
              <a:defRPr/>
            </a:lvl1pPr>
          </a:lstStyle>
          <a:p>
            <a:endParaRPr lang="en-US" altLang="ja-JP"/>
          </a:p>
        </p:txBody>
      </p:sp>
      <p:sp>
        <p:nvSpPr>
          <p:cNvPr id="7" name="スライド番号プレースホルダ 6"/>
          <p:cNvSpPr>
            <a:spLocks noGrp="1"/>
          </p:cNvSpPr>
          <p:nvPr>
            <p:ph type="sldNum" sz="quarter" idx="12"/>
          </p:nvPr>
        </p:nvSpPr>
        <p:spPr/>
        <p:txBody>
          <a:bodyPr/>
          <a:lstStyle>
            <a:lvl1pPr>
              <a:defRPr/>
            </a:lvl1pPr>
          </a:lstStyle>
          <a:p>
            <a:fld id="{1682E88A-5929-45B4-8006-33791F2CEA6F}" type="slidenum">
              <a:rPr lang="ja-JP" altLang="en-US"/>
              <a:pPr/>
              <a:t>&lt;#&gt;</a:t>
            </a:fld>
            <a:endParaRPr lang="en-US" altLang="ja-JP"/>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Arc 2"/>
          <p:cNvSpPr>
            <a:spLocks/>
          </p:cNvSpPr>
          <p:nvPr/>
        </p:nvSpPr>
        <p:spPr bwMode="auto">
          <a:xfrm>
            <a:off x="0" y="842963"/>
            <a:ext cx="2895600" cy="6018212"/>
          </a:xfrm>
          <a:custGeom>
            <a:avLst/>
            <a:gdLst>
              <a:gd name="G0" fmla="+- 0 0 0"/>
              <a:gd name="G1" fmla="+- 21600 0 0"/>
              <a:gd name="G2" fmla="+- 21600 0 0"/>
              <a:gd name="T0" fmla="*/ 0 w 21600"/>
              <a:gd name="T1" fmla="*/ 0 h 21600"/>
              <a:gd name="T2" fmla="*/ 21600 w 21600"/>
              <a:gd name="T3" fmla="*/ 21600 h 21600"/>
              <a:gd name="T4" fmla="*/ 0 w 21600"/>
              <a:gd name="T5" fmla="*/ 21600 h 21600"/>
            </a:gdLst>
            <a:ahLst/>
            <a:cxnLst>
              <a:cxn ang="0">
                <a:pos x="T0" y="T1"/>
              </a:cxn>
              <a:cxn ang="0">
                <a:pos x="T2" y="T3"/>
              </a:cxn>
              <a:cxn ang="0">
                <a:pos x="T4" y="T5"/>
              </a:cxn>
            </a:cxnLst>
            <a:rect l="0" t="0" r="r" b="b"/>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gradFill rotWithShape="0">
            <a:gsLst>
              <a:gs pos="0">
                <a:schemeClr val="accent1"/>
              </a:gs>
              <a:gs pos="100000">
                <a:schemeClr val="accent2"/>
              </a:gs>
            </a:gsLst>
            <a:lin ang="5400000" scaled="1"/>
          </a:gradFill>
          <a:ln w="9525">
            <a:noFill/>
            <a:round/>
            <a:headEnd type="none" w="sm" len="sm"/>
            <a:tailEnd type="none" w="sm" len="sm"/>
          </a:ln>
          <a:effectLst/>
        </p:spPr>
        <p:txBody>
          <a:bodyPr/>
          <a:lstStyle/>
          <a:p>
            <a:endParaRPr lang="ja-JP" altLang="en-US"/>
          </a:p>
        </p:txBody>
      </p:sp>
      <p:sp>
        <p:nvSpPr>
          <p:cNvPr id="1027" name="Rectangle 3"/>
          <p:cNvSpPr>
            <a:spLocks noGrp="1" noChangeArrowheads="1"/>
          </p:cNvSpPr>
          <p:nvPr>
            <p:ph type="title"/>
          </p:nvPr>
        </p:nvSpPr>
        <p:spPr bwMode="auto">
          <a:xfrm>
            <a:off x="2819400" y="609600"/>
            <a:ext cx="6096000" cy="1143000"/>
          </a:xfrm>
          <a:prstGeom prst="rect">
            <a:avLst/>
          </a:prstGeom>
          <a:noFill/>
          <a:ln w="9525">
            <a:noFill/>
            <a:miter lim="800000"/>
            <a:headEnd/>
            <a:tailEnd/>
          </a:ln>
          <a:effectLst/>
        </p:spPr>
        <p:txBody>
          <a:bodyPr vert="horz" wrap="square" lIns="92075" tIns="46038" rIns="92075" bIns="46038" numCol="1" anchor="ctr" anchorCtr="0" compatLnSpc="1">
            <a:prstTxWarp prst="textNoShape">
              <a:avLst/>
            </a:prstTxWarp>
          </a:bodyPr>
          <a:lstStyle/>
          <a:p>
            <a:pPr lvl="0"/>
            <a:r>
              <a:rPr lang="ja-JP" altLang="en-US" smtClean="0"/>
              <a:t>マスター タイトルの</a:t>
            </a:r>
            <a:br>
              <a:rPr lang="ja-JP" altLang="en-US" smtClean="0"/>
            </a:br>
            <a:r>
              <a:rPr lang="ja-JP" altLang="en-US" smtClean="0"/>
              <a:t>書式設定</a:t>
            </a:r>
          </a:p>
        </p:txBody>
      </p:sp>
      <p:sp>
        <p:nvSpPr>
          <p:cNvPr id="1028" name="Rectangle 4"/>
          <p:cNvSpPr>
            <a:spLocks noGrp="1" noChangeArrowheads="1"/>
          </p:cNvSpPr>
          <p:nvPr>
            <p:ph type="body" idx="1"/>
          </p:nvPr>
        </p:nvSpPr>
        <p:spPr bwMode="auto">
          <a:xfrm>
            <a:off x="2819400" y="1981200"/>
            <a:ext cx="6096000" cy="4114800"/>
          </a:xfrm>
          <a:prstGeom prst="rect">
            <a:avLst/>
          </a:prstGeom>
          <a:noFill/>
          <a:ln w="9525">
            <a:noFill/>
            <a:miter lim="800000"/>
            <a:headEnd/>
            <a:tailEnd/>
          </a:ln>
          <a:effectLst/>
        </p:spPr>
        <p:txBody>
          <a:bodyPr vert="horz" wrap="square" lIns="92075" tIns="46038" rIns="92075" bIns="46038" numCol="1" anchor="t" anchorCtr="0" compatLnSpc="1">
            <a:prstTxWarp prst="textNoShape">
              <a:avLst/>
            </a:prstTxWarp>
          </a:bodyPr>
          <a:lstStyle/>
          <a:p>
            <a:pPr lvl="0"/>
            <a:r>
              <a:rPr lang="ja-JP" altLang="en-US" smtClean="0"/>
              <a:t>マスター テキストの書式設定</a:t>
            </a:r>
          </a:p>
          <a:p>
            <a:pPr lvl="1"/>
            <a:r>
              <a:rPr lang="ja-JP" altLang="en-US" smtClean="0"/>
              <a:t>第 2 レベル</a:t>
            </a:r>
          </a:p>
          <a:p>
            <a:pPr lvl="2"/>
            <a:r>
              <a:rPr lang="ja-JP" altLang="en-US" smtClean="0"/>
              <a:t>第 3 レベル</a:t>
            </a:r>
          </a:p>
          <a:p>
            <a:pPr lvl="3"/>
            <a:r>
              <a:rPr lang="ja-JP" altLang="en-US" smtClean="0"/>
              <a:t>第 4 レベル</a:t>
            </a:r>
          </a:p>
          <a:p>
            <a:pPr lvl="4"/>
            <a:r>
              <a:rPr lang="ja-JP" altLang="en-US" smtClean="0"/>
              <a:t>第 5 レベル</a:t>
            </a:r>
          </a:p>
        </p:txBody>
      </p:sp>
      <p:sp>
        <p:nvSpPr>
          <p:cNvPr id="1029" name="Rectangle 5"/>
          <p:cNvSpPr>
            <a:spLocks noGrp="1" noChangeArrowheads="1"/>
          </p:cNvSpPr>
          <p:nvPr>
            <p:ph type="dt" sz="half" idx="2"/>
          </p:nvPr>
        </p:nvSpPr>
        <p:spPr bwMode="auto">
          <a:xfrm>
            <a:off x="304800" y="6248400"/>
            <a:ext cx="19050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defRPr sz="1400">
                <a:solidFill>
                  <a:schemeClr val="hlink"/>
                </a:solidFill>
                <a:latin typeface="+mn-lt"/>
              </a:defRPr>
            </a:lvl1pPr>
          </a:lstStyle>
          <a:p>
            <a:endParaRPr lang="en-US" altLang="ja-JP"/>
          </a:p>
        </p:txBody>
      </p:sp>
      <p:sp>
        <p:nvSpPr>
          <p:cNvPr id="1030" name="Rectangle 6"/>
          <p:cNvSpPr>
            <a:spLocks noGrp="1" noChangeArrowheads="1"/>
          </p:cNvSpPr>
          <p:nvPr>
            <p:ph type="ftr" sz="quarter" idx="3"/>
          </p:nvPr>
        </p:nvSpPr>
        <p:spPr bwMode="auto">
          <a:xfrm>
            <a:off x="3581400" y="6248400"/>
            <a:ext cx="28956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ctr">
              <a:defRPr sz="1400">
                <a:solidFill>
                  <a:schemeClr val="hlink"/>
                </a:solidFill>
                <a:latin typeface="+mn-lt"/>
              </a:defRPr>
            </a:lvl1pPr>
          </a:lstStyle>
          <a:p>
            <a:endParaRPr lang="en-US" altLang="ja-JP"/>
          </a:p>
        </p:txBody>
      </p:sp>
      <p:sp>
        <p:nvSpPr>
          <p:cNvPr id="1031" name="Rectangle 7"/>
          <p:cNvSpPr>
            <a:spLocks noGrp="1" noChangeArrowheads="1"/>
          </p:cNvSpPr>
          <p:nvPr>
            <p:ph type="sldNum" sz="quarter" idx="4"/>
          </p:nvPr>
        </p:nvSpPr>
        <p:spPr bwMode="auto">
          <a:xfrm>
            <a:off x="7010400" y="6248400"/>
            <a:ext cx="1905000" cy="457200"/>
          </a:xfrm>
          <a:prstGeom prst="rect">
            <a:avLst/>
          </a:prstGeom>
          <a:noFill/>
          <a:ln w="9525">
            <a:noFill/>
            <a:miter lim="800000"/>
            <a:headEnd/>
            <a:tailEnd/>
          </a:ln>
          <a:effectLst/>
        </p:spPr>
        <p:txBody>
          <a:bodyPr vert="horz" wrap="none" lIns="92075" tIns="46038" rIns="92075" bIns="46038" numCol="1" anchor="ctr" anchorCtr="0" compatLnSpc="1">
            <a:prstTxWarp prst="textNoShape">
              <a:avLst/>
            </a:prstTxWarp>
          </a:bodyPr>
          <a:lstStyle>
            <a:lvl1pPr algn="r">
              <a:defRPr sz="1400">
                <a:solidFill>
                  <a:schemeClr val="hlink"/>
                </a:solidFill>
                <a:latin typeface="+mn-lt"/>
              </a:defRPr>
            </a:lvl1pPr>
          </a:lstStyle>
          <a:p>
            <a:fld id="{54BAEA1A-C668-4580-B999-76057742AF98}" type="slidenum">
              <a:rPr lang="ja-JP" altLang="en-US"/>
              <a:pPr/>
              <a:t>&lt;#&gt;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rtl="0" fontAlgn="base">
        <a:lnSpc>
          <a:spcPct val="85000"/>
        </a:lnSpc>
        <a:spcBef>
          <a:spcPct val="0"/>
        </a:spcBef>
        <a:spcAft>
          <a:spcPct val="0"/>
        </a:spcAft>
        <a:defRPr kumimoji="1" sz="4000" b="1">
          <a:solidFill>
            <a:schemeClr val="tx2"/>
          </a:solidFill>
          <a:latin typeface="+mj-lt"/>
          <a:ea typeface="+mj-ea"/>
          <a:cs typeface="+mj-cs"/>
        </a:defRPr>
      </a:lvl1pPr>
      <a:lvl2pPr algn="l" rtl="0" fontAlgn="base">
        <a:lnSpc>
          <a:spcPct val="85000"/>
        </a:lnSpc>
        <a:spcBef>
          <a:spcPct val="0"/>
        </a:spcBef>
        <a:spcAft>
          <a:spcPct val="0"/>
        </a:spcAft>
        <a:defRPr kumimoji="1" sz="4000" b="1">
          <a:solidFill>
            <a:schemeClr val="tx2"/>
          </a:solidFill>
          <a:latin typeface="Arial Narrow" pitchFamily="34" charset="0"/>
          <a:ea typeface="ＭＳ Ｐゴシック" charset="-128"/>
        </a:defRPr>
      </a:lvl2pPr>
      <a:lvl3pPr algn="l" rtl="0" fontAlgn="base">
        <a:lnSpc>
          <a:spcPct val="85000"/>
        </a:lnSpc>
        <a:spcBef>
          <a:spcPct val="0"/>
        </a:spcBef>
        <a:spcAft>
          <a:spcPct val="0"/>
        </a:spcAft>
        <a:defRPr kumimoji="1" sz="4000" b="1">
          <a:solidFill>
            <a:schemeClr val="tx2"/>
          </a:solidFill>
          <a:latin typeface="Arial Narrow" pitchFamily="34" charset="0"/>
          <a:ea typeface="ＭＳ Ｐゴシック" charset="-128"/>
        </a:defRPr>
      </a:lvl3pPr>
      <a:lvl4pPr algn="l" rtl="0" fontAlgn="base">
        <a:lnSpc>
          <a:spcPct val="85000"/>
        </a:lnSpc>
        <a:spcBef>
          <a:spcPct val="0"/>
        </a:spcBef>
        <a:spcAft>
          <a:spcPct val="0"/>
        </a:spcAft>
        <a:defRPr kumimoji="1" sz="4000" b="1">
          <a:solidFill>
            <a:schemeClr val="tx2"/>
          </a:solidFill>
          <a:latin typeface="Arial Narrow" pitchFamily="34" charset="0"/>
          <a:ea typeface="ＭＳ Ｐゴシック" charset="-128"/>
        </a:defRPr>
      </a:lvl4pPr>
      <a:lvl5pPr algn="l" rtl="0" fontAlgn="base">
        <a:lnSpc>
          <a:spcPct val="85000"/>
        </a:lnSpc>
        <a:spcBef>
          <a:spcPct val="0"/>
        </a:spcBef>
        <a:spcAft>
          <a:spcPct val="0"/>
        </a:spcAft>
        <a:defRPr kumimoji="1" sz="4000" b="1">
          <a:solidFill>
            <a:schemeClr val="tx2"/>
          </a:solidFill>
          <a:latin typeface="Arial Narrow" pitchFamily="34" charset="0"/>
          <a:ea typeface="ＭＳ Ｐゴシック" charset="-128"/>
        </a:defRPr>
      </a:lvl5pPr>
      <a:lvl6pPr marL="457200" algn="l" rtl="0" fontAlgn="base">
        <a:lnSpc>
          <a:spcPct val="85000"/>
        </a:lnSpc>
        <a:spcBef>
          <a:spcPct val="0"/>
        </a:spcBef>
        <a:spcAft>
          <a:spcPct val="0"/>
        </a:spcAft>
        <a:defRPr kumimoji="1" sz="4000" b="1">
          <a:solidFill>
            <a:schemeClr val="tx2"/>
          </a:solidFill>
          <a:latin typeface="Arial Narrow" pitchFamily="34" charset="0"/>
          <a:ea typeface="ＭＳ Ｐゴシック" charset="-128"/>
        </a:defRPr>
      </a:lvl6pPr>
      <a:lvl7pPr marL="914400" algn="l" rtl="0" fontAlgn="base">
        <a:lnSpc>
          <a:spcPct val="85000"/>
        </a:lnSpc>
        <a:spcBef>
          <a:spcPct val="0"/>
        </a:spcBef>
        <a:spcAft>
          <a:spcPct val="0"/>
        </a:spcAft>
        <a:defRPr kumimoji="1" sz="4000" b="1">
          <a:solidFill>
            <a:schemeClr val="tx2"/>
          </a:solidFill>
          <a:latin typeface="Arial Narrow" pitchFamily="34" charset="0"/>
          <a:ea typeface="ＭＳ Ｐゴシック" charset="-128"/>
        </a:defRPr>
      </a:lvl7pPr>
      <a:lvl8pPr marL="1371600" algn="l" rtl="0" fontAlgn="base">
        <a:lnSpc>
          <a:spcPct val="85000"/>
        </a:lnSpc>
        <a:spcBef>
          <a:spcPct val="0"/>
        </a:spcBef>
        <a:spcAft>
          <a:spcPct val="0"/>
        </a:spcAft>
        <a:defRPr kumimoji="1" sz="4000" b="1">
          <a:solidFill>
            <a:schemeClr val="tx2"/>
          </a:solidFill>
          <a:latin typeface="Arial Narrow" pitchFamily="34" charset="0"/>
          <a:ea typeface="ＭＳ Ｐゴシック" charset="-128"/>
        </a:defRPr>
      </a:lvl8pPr>
      <a:lvl9pPr marL="1828800" algn="l" rtl="0" fontAlgn="base">
        <a:lnSpc>
          <a:spcPct val="85000"/>
        </a:lnSpc>
        <a:spcBef>
          <a:spcPct val="0"/>
        </a:spcBef>
        <a:spcAft>
          <a:spcPct val="0"/>
        </a:spcAft>
        <a:defRPr kumimoji="1" sz="4000" b="1">
          <a:solidFill>
            <a:schemeClr val="tx2"/>
          </a:solidFill>
          <a:latin typeface="Arial Narrow" pitchFamily="34" charset="0"/>
          <a:ea typeface="ＭＳ Ｐゴシック" charset="-128"/>
        </a:defRPr>
      </a:lvl9pPr>
    </p:titleStyle>
    <p:bodyStyle>
      <a:lvl1pPr marL="342900" indent="-342900" algn="l" rtl="0" fontAlgn="base">
        <a:spcBef>
          <a:spcPct val="20000"/>
        </a:spcBef>
        <a:spcAft>
          <a:spcPct val="0"/>
        </a:spcAft>
        <a:buClr>
          <a:schemeClr val="hlink"/>
        </a:buClr>
        <a:buSzPct val="50000"/>
        <a:buFont typeface="Monotype Sorts" pitchFamily="2" charset="2"/>
        <a:buChar char="n"/>
        <a:defRPr kumimoji="1" sz="2800">
          <a:solidFill>
            <a:schemeClr val="tx1"/>
          </a:solidFill>
          <a:latin typeface="+mn-lt"/>
          <a:ea typeface="+mn-ea"/>
          <a:cs typeface="+mn-cs"/>
        </a:defRPr>
      </a:lvl1pPr>
      <a:lvl2pPr marL="742950" indent="-285750" algn="l" rtl="0" fontAlgn="base">
        <a:spcBef>
          <a:spcPct val="20000"/>
        </a:spcBef>
        <a:spcAft>
          <a:spcPct val="0"/>
        </a:spcAft>
        <a:buClr>
          <a:schemeClr val="tx2"/>
        </a:buClr>
        <a:buSzPct val="75000"/>
        <a:buFont typeface="Monotype Sorts" pitchFamily="2" charset="2"/>
        <a:buChar char="u"/>
        <a:defRPr kumimoji="1" sz="2600">
          <a:solidFill>
            <a:schemeClr val="tx1"/>
          </a:solidFill>
          <a:latin typeface="+mn-lt"/>
          <a:ea typeface="+mn-ea"/>
        </a:defRPr>
      </a:lvl2pPr>
      <a:lvl3pPr marL="1143000" indent="-228600" algn="l" rtl="0" fontAlgn="base">
        <a:spcBef>
          <a:spcPct val="20000"/>
        </a:spcBef>
        <a:spcAft>
          <a:spcPct val="0"/>
        </a:spcAft>
        <a:buClr>
          <a:schemeClr val="hlink"/>
        </a:buClr>
        <a:buSzPct val="65000"/>
        <a:buFont typeface="Monotype Sorts" pitchFamily="2" charset="2"/>
        <a:buChar char="F"/>
        <a:defRPr kumimoji="1" sz="2400">
          <a:solidFill>
            <a:schemeClr val="tx1"/>
          </a:solidFill>
          <a:latin typeface="+mn-lt"/>
          <a:ea typeface="+mn-ea"/>
        </a:defRPr>
      </a:lvl3pPr>
      <a:lvl4pPr marL="1600200" indent="-228600" algn="l" rtl="0" fontAlgn="base">
        <a:spcBef>
          <a:spcPct val="20000"/>
        </a:spcBef>
        <a:spcAft>
          <a:spcPct val="0"/>
        </a:spcAft>
        <a:buClr>
          <a:schemeClr val="tx2"/>
        </a:buClr>
        <a:buSzPct val="100000"/>
        <a:buChar char="•"/>
        <a:defRPr kumimoji="1" sz="2000">
          <a:solidFill>
            <a:schemeClr val="tx1"/>
          </a:solidFill>
          <a:latin typeface="+mn-lt"/>
          <a:ea typeface="+mn-ea"/>
        </a:defRPr>
      </a:lvl4pPr>
      <a:lvl5pPr marL="2057400" indent="-228600" algn="l" rtl="0" fontAlgn="base">
        <a:spcBef>
          <a:spcPct val="20000"/>
        </a:spcBef>
        <a:spcAft>
          <a:spcPct val="0"/>
        </a:spcAft>
        <a:buClr>
          <a:schemeClr val="hlink"/>
        </a:buClr>
        <a:buSzPct val="100000"/>
        <a:buChar char="–"/>
        <a:defRPr kumimoji="1" sz="2000">
          <a:solidFill>
            <a:schemeClr val="tx1"/>
          </a:solidFill>
          <a:latin typeface="+mn-lt"/>
          <a:ea typeface="+mn-ea"/>
        </a:defRPr>
      </a:lvl5pPr>
      <a:lvl6pPr marL="2514600" indent="-228600" algn="l" rtl="0" fontAlgn="base">
        <a:spcBef>
          <a:spcPct val="20000"/>
        </a:spcBef>
        <a:spcAft>
          <a:spcPct val="0"/>
        </a:spcAft>
        <a:buClr>
          <a:schemeClr val="hlink"/>
        </a:buClr>
        <a:buSzPct val="100000"/>
        <a:buChar char="–"/>
        <a:defRPr kumimoji="1" sz="2000">
          <a:solidFill>
            <a:schemeClr val="tx1"/>
          </a:solidFill>
          <a:latin typeface="+mn-lt"/>
          <a:ea typeface="+mn-ea"/>
        </a:defRPr>
      </a:lvl6pPr>
      <a:lvl7pPr marL="2971800" indent="-228600" algn="l" rtl="0" fontAlgn="base">
        <a:spcBef>
          <a:spcPct val="20000"/>
        </a:spcBef>
        <a:spcAft>
          <a:spcPct val="0"/>
        </a:spcAft>
        <a:buClr>
          <a:schemeClr val="hlink"/>
        </a:buClr>
        <a:buSzPct val="100000"/>
        <a:buChar char="–"/>
        <a:defRPr kumimoji="1" sz="2000">
          <a:solidFill>
            <a:schemeClr val="tx1"/>
          </a:solidFill>
          <a:latin typeface="+mn-lt"/>
          <a:ea typeface="+mn-ea"/>
        </a:defRPr>
      </a:lvl7pPr>
      <a:lvl8pPr marL="3429000" indent="-228600" algn="l" rtl="0" fontAlgn="base">
        <a:spcBef>
          <a:spcPct val="20000"/>
        </a:spcBef>
        <a:spcAft>
          <a:spcPct val="0"/>
        </a:spcAft>
        <a:buClr>
          <a:schemeClr val="hlink"/>
        </a:buClr>
        <a:buSzPct val="100000"/>
        <a:buChar char="–"/>
        <a:defRPr kumimoji="1" sz="2000">
          <a:solidFill>
            <a:schemeClr val="tx1"/>
          </a:solidFill>
          <a:latin typeface="+mn-lt"/>
          <a:ea typeface="+mn-ea"/>
        </a:defRPr>
      </a:lvl8pPr>
      <a:lvl9pPr marL="3886200" indent="-228600" algn="l" rtl="0" fontAlgn="base">
        <a:spcBef>
          <a:spcPct val="20000"/>
        </a:spcBef>
        <a:spcAft>
          <a:spcPct val="0"/>
        </a:spcAft>
        <a:buClr>
          <a:schemeClr val="hlink"/>
        </a:buClr>
        <a:buSzPct val="100000"/>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8" name="Rectangle 2"/>
          <p:cNvSpPr>
            <a:spLocks noGrp="1" noChangeArrowheads="1"/>
          </p:cNvSpPr>
          <p:nvPr>
            <p:ph type="ctrTitle"/>
          </p:nvPr>
        </p:nvSpPr>
        <p:spPr>
          <a:noFill/>
          <a:ln/>
        </p:spPr>
        <p:txBody>
          <a:bodyPr/>
          <a:lstStyle/>
          <a:p>
            <a:r>
              <a:rPr lang="en-US" altLang="ja-JP"/>
              <a:t>Namazu </a:t>
            </a:r>
            <a:r>
              <a:rPr lang="ja-JP" altLang="en-US"/>
              <a:t>のテスト</a:t>
            </a:r>
          </a:p>
        </p:txBody>
      </p:sp>
      <p:sp>
        <p:nvSpPr>
          <p:cNvPr id="4099" name="Rectangle 3"/>
          <p:cNvSpPr>
            <a:spLocks noGrp="1" noChangeArrowheads="1"/>
          </p:cNvSpPr>
          <p:nvPr>
            <p:ph type="subTitle" idx="1"/>
          </p:nvPr>
        </p:nvSpPr>
        <p:spPr>
          <a:noFill/>
          <a:ln/>
        </p:spPr>
        <p:txBody>
          <a:bodyPr/>
          <a:lstStyle/>
          <a:p>
            <a:r>
              <a:rPr lang="ja-JP" altLang="ja-JP" dirty="0"/>
              <a:t>test@namazu.org</a:t>
            </a:r>
          </a:p>
          <a:p>
            <a:r>
              <a:rPr lang="ja-JP" altLang="ja-JP" dirty="0"/>
              <a:t>Copyright (C) </a:t>
            </a:r>
            <a:r>
              <a:rPr lang="ja-JP" altLang="ja-JP" dirty="0">
                <a:latin typeface="+mn-ea"/>
              </a:rPr>
              <a:t>2000</a:t>
            </a:r>
            <a:r>
              <a:rPr lang="ja-JP" altLang="en-US" dirty="0">
                <a:latin typeface="+mn-ea"/>
              </a:rPr>
              <a:t> </a:t>
            </a:r>
            <a:r>
              <a:rPr lang="en-US" altLang="ja-JP" dirty="0">
                <a:latin typeface="+mn-ea"/>
              </a:rPr>
              <a:t>- </a:t>
            </a:r>
            <a:r>
              <a:rPr lang="ja-JP" altLang="ja-JP" dirty="0" smtClean="0">
                <a:latin typeface="+mn-ea"/>
              </a:rPr>
              <a:t>200</a:t>
            </a:r>
            <a:r>
              <a:rPr lang="en-US" altLang="ja-JP" dirty="0" smtClean="0">
                <a:latin typeface="+mn-ea"/>
              </a:rPr>
              <a:t>7</a:t>
            </a:r>
            <a:r>
              <a:rPr lang="ja-JP" altLang="ja-JP" dirty="0" smtClean="0">
                <a:latin typeface="+mn-ea"/>
              </a:rPr>
              <a:t> </a:t>
            </a:r>
            <a:r>
              <a:rPr lang="ja-JP" altLang="ja-JP" dirty="0"/>
              <a:t>Namazu Project. All rights reserved.</a:t>
            </a:r>
            <a:endParaRPr lang="en-US" altLang="ja-JP"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2"/>
          <p:cNvSpPr>
            <a:spLocks noGrp="1" noChangeArrowheads="1"/>
          </p:cNvSpPr>
          <p:nvPr>
            <p:ph type="title"/>
          </p:nvPr>
        </p:nvSpPr>
        <p:spPr>
          <a:xfrm>
            <a:off x="2819400" y="1027113"/>
            <a:ext cx="6096000" cy="1143000"/>
          </a:xfrm>
          <a:noFill/>
          <a:ln/>
        </p:spPr>
        <p:txBody>
          <a:bodyPr/>
          <a:lstStyle/>
          <a:p>
            <a:r>
              <a:rPr lang="ja-JP" altLang="en-US"/>
              <a:t>トピック 1</a:t>
            </a:r>
          </a:p>
        </p:txBody>
      </p:sp>
      <p:sp>
        <p:nvSpPr>
          <p:cNvPr id="7171" name="Rectangle 3"/>
          <p:cNvSpPr>
            <a:spLocks noGrp="1" noChangeArrowheads="1"/>
          </p:cNvSpPr>
          <p:nvPr>
            <p:ph type="body" idx="1"/>
          </p:nvPr>
        </p:nvSpPr>
        <p:spPr>
          <a:noFill/>
          <a:ln/>
        </p:spPr>
        <p:txBody>
          <a:bodyPr/>
          <a:lstStyle/>
          <a:p>
            <a:r>
              <a:rPr lang="en-US" altLang="ja-JP"/>
              <a:t>Namazu </a:t>
            </a:r>
            <a:r>
              <a:rPr lang="ja-JP" altLang="en-US"/>
              <a:t>は手軽に使えることを第一に目指した日本語全文検索システムです。このファイルはテスト用です。</a:t>
            </a:r>
          </a:p>
        </p:txBody>
      </p:sp>
    </p:spTree>
  </p:cSld>
  <p:clrMapOvr>
    <a:masterClrMapping/>
  </p:clrMapOvr>
  <p:transition>
    <p:cut/>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Rectangle 2"/>
          <p:cNvSpPr>
            <a:spLocks noGrp="1" noChangeArrowheads="1"/>
          </p:cNvSpPr>
          <p:nvPr>
            <p:ph type="title"/>
          </p:nvPr>
        </p:nvSpPr>
        <p:spPr>
          <a:xfrm>
            <a:off x="2819400" y="1025525"/>
            <a:ext cx="6096000" cy="1143000"/>
          </a:xfrm>
          <a:noFill/>
          <a:ln/>
        </p:spPr>
        <p:txBody>
          <a:bodyPr/>
          <a:lstStyle/>
          <a:p>
            <a:r>
              <a:rPr lang="ja-JP" altLang="en-US"/>
              <a:t>トピック 2</a:t>
            </a:r>
          </a:p>
        </p:txBody>
      </p:sp>
      <p:sp>
        <p:nvSpPr>
          <p:cNvPr id="8195" name="Rectangle 3"/>
          <p:cNvSpPr>
            <a:spLocks noGrp="1" noChangeArrowheads="1"/>
          </p:cNvSpPr>
          <p:nvPr>
            <p:ph type="body" idx="1"/>
          </p:nvPr>
        </p:nvSpPr>
        <p:spPr>
          <a:noFill/>
          <a:ln/>
        </p:spPr>
        <p:txBody>
          <a:bodyPr/>
          <a:lstStyle/>
          <a:p>
            <a:r>
              <a:rPr lang="en-US" altLang="ja-JP"/>
              <a:t>test@namazu.org</a:t>
            </a:r>
            <a:endParaRPr lang="ja-JP" altLang="ja-JP"/>
          </a:p>
        </p:txBody>
      </p:sp>
    </p:spTree>
  </p:cSld>
  <p:clrMapOvr>
    <a:masterClrMapping/>
  </p:clrMapOvr>
  <p:transition>
    <p:cut/>
  </p:transition>
</p:sld>
</file>

<file path=ppt/theme/theme1.xml><?xml version="1.0" encoding="utf-8"?>
<a:theme xmlns:a="http://schemas.openxmlformats.org/drawingml/2006/main" name="標準デザイン">
  <a:themeElements>
    <a:clrScheme name="標準デザイン 1">
      <a:dk1>
        <a:srgbClr val="009999"/>
      </a:dk1>
      <a:lt1>
        <a:srgbClr val="FFFFFF"/>
      </a:lt1>
      <a:dk2>
        <a:srgbClr val="336699"/>
      </a:dk2>
      <a:lt2>
        <a:srgbClr val="010000"/>
      </a:lt2>
      <a:accent1>
        <a:srgbClr val="CCECFF"/>
      </a:accent1>
      <a:accent2>
        <a:srgbClr val="FFFFCC"/>
      </a:accent2>
      <a:accent3>
        <a:srgbClr val="FFFFFF"/>
      </a:accent3>
      <a:accent4>
        <a:srgbClr val="008282"/>
      </a:accent4>
      <a:accent5>
        <a:srgbClr val="E2F4FF"/>
      </a:accent5>
      <a:accent6>
        <a:srgbClr val="E7E7B9"/>
      </a:accent6>
      <a:hlink>
        <a:srgbClr val="FF9966"/>
      </a:hlink>
      <a:folHlink>
        <a:srgbClr val="FFFFCC"/>
      </a:folHlink>
    </a:clrScheme>
    <a:fontScheme name="標準デザイン">
      <a:majorFont>
        <a:latin typeface="Arial Narrow"/>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charset="0"/>
            <a:ea typeface="ＭＳ Ｐゴシック" charset="-128"/>
          </a:defRPr>
        </a:defPPr>
      </a:lstStyle>
    </a:spDef>
    <a:lnDef>
      <a:spPr bwMode="auto">
        <a:xfrm>
          <a:off x="0" y="0"/>
          <a:ext cx="1" cy="1"/>
        </a:xfrm>
        <a:custGeom>
          <a:avLst/>
          <a:gdLst/>
          <a:ahLst/>
          <a:cxnLst/>
          <a:rect l="0" t="0" r="0" b="0"/>
          <a:pathLst/>
        </a:custGeom>
        <a:solidFill>
          <a:schemeClr val="accent1"/>
        </a:solidFill>
        <a:ln w="9525" cap="flat" cmpd="sng" algn="ctr">
          <a:solidFill>
            <a:schemeClr val="tx1"/>
          </a:solidFill>
          <a:prstDash val="solid"/>
          <a:round/>
          <a:headEnd type="none" w="med" len="med"/>
          <a:tailEnd type="none" w="med" len="med"/>
        </a:ln>
        <a:effectLst/>
      </a:spPr>
      <a:bodyPr vert="horz" wrap="square" lIns="91440" tIns="45720" rIns="91440" bIns="45720" numCol="1" anchor="t" anchorCtr="0" compatLnSpc="1">
        <a:prstTxWarp prst="textNoShape">
          <a:avLst/>
        </a:prstTxWarp>
      </a:bodyPr>
      <a:lstStyle>
        <a:defPPr marL="0" marR="0" indent="0" algn="l" defTabSz="914400" rtl="0" eaLnBrk="0" fontAlgn="base" latinLnBrk="0" hangingPunct="0">
          <a:lnSpc>
            <a:spcPct val="100000"/>
          </a:lnSpc>
          <a:spcBef>
            <a:spcPct val="0"/>
          </a:spcBef>
          <a:spcAft>
            <a:spcPct val="0"/>
          </a:spcAft>
          <a:buClrTx/>
          <a:buSzTx/>
          <a:buFontTx/>
          <a:buNone/>
          <a:tabLst/>
          <a:defRPr kumimoji="1" lang="en-US" sz="2400" b="0" i="0" u="none" strike="noStrike" cap="none" normalizeH="0" baseline="0" smtClean="0">
            <a:ln>
              <a:noFill/>
            </a:ln>
            <a:solidFill>
              <a:schemeClr val="tx1"/>
            </a:solidFill>
            <a:effectLst/>
            <a:latin typeface="Times New Roman" charset="0"/>
            <a:ea typeface="ＭＳ Ｐゴシック" charset="-128"/>
          </a:defRPr>
        </a:defPPr>
      </a:lstStyle>
    </a:lnDef>
  </a:objectDefaults>
  <a:extraClrSchemeLst>
    <a:extraClrScheme>
      <a:clrScheme name="標準デザイン 1">
        <a:dk1>
          <a:srgbClr val="009999"/>
        </a:dk1>
        <a:lt1>
          <a:srgbClr val="FFFFFF"/>
        </a:lt1>
        <a:dk2>
          <a:srgbClr val="336699"/>
        </a:dk2>
        <a:lt2>
          <a:srgbClr val="010000"/>
        </a:lt2>
        <a:accent1>
          <a:srgbClr val="CCECFF"/>
        </a:accent1>
        <a:accent2>
          <a:srgbClr val="FFFFCC"/>
        </a:accent2>
        <a:accent3>
          <a:srgbClr val="FFFFFF"/>
        </a:accent3>
        <a:accent4>
          <a:srgbClr val="008282"/>
        </a:accent4>
        <a:accent5>
          <a:srgbClr val="E2F4FF"/>
        </a:accent5>
        <a:accent6>
          <a:srgbClr val="E7E7B9"/>
        </a:accent6>
        <a:hlink>
          <a:srgbClr val="FF9966"/>
        </a:hlink>
        <a:folHlink>
          <a:srgbClr val="FFFFCC"/>
        </a:folHlink>
      </a:clrScheme>
      <a:clrMap bg1="lt1" tx1="dk1" bg2="lt2" tx2="dk2" accent1="accent1" accent2="accent2" accent3="accent3" accent4="accent4" accent5="accent5" accent6="accent6" hlink="hlink" folHlink="folHlink"/>
    </a:extraClrScheme>
    <a:extraClrScheme>
      <a:clrScheme name="標準デザイン 2">
        <a:dk1>
          <a:srgbClr val="800000"/>
        </a:dk1>
        <a:lt1>
          <a:srgbClr val="FFFFFF"/>
        </a:lt1>
        <a:dk2>
          <a:srgbClr val="000000"/>
        </a:dk2>
        <a:lt2>
          <a:srgbClr val="FFFFCC"/>
        </a:lt2>
        <a:accent1>
          <a:srgbClr val="000000"/>
        </a:accent1>
        <a:accent2>
          <a:srgbClr val="000099"/>
        </a:accent2>
        <a:accent3>
          <a:srgbClr val="AAAAAA"/>
        </a:accent3>
        <a:accent4>
          <a:srgbClr val="DADADA"/>
        </a:accent4>
        <a:accent5>
          <a:srgbClr val="AAAAAA"/>
        </a:accent5>
        <a:accent6>
          <a:srgbClr val="00008A"/>
        </a:accent6>
        <a:hlink>
          <a:srgbClr val="800000"/>
        </a:hlink>
        <a:folHlink>
          <a:srgbClr val="000000"/>
        </a:folHlink>
      </a:clrScheme>
      <a:clrMap bg1="dk2" tx1="lt1" bg2="dk1" tx2="lt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CBCBCB"/>
        </a:lt2>
        <a:accent1>
          <a:srgbClr val="C0C0C0"/>
        </a:accent1>
        <a:accent2>
          <a:srgbClr val="DDDDDD"/>
        </a:accent2>
        <a:accent3>
          <a:srgbClr val="FFFFFF"/>
        </a:accent3>
        <a:accent4>
          <a:srgbClr val="000000"/>
        </a:accent4>
        <a:accent5>
          <a:srgbClr val="DCDCDC"/>
        </a:accent5>
        <a:accent6>
          <a:srgbClr val="C8C8C8"/>
        </a:accent6>
        <a:hlink>
          <a:srgbClr val="5F5F5F"/>
        </a:hlink>
        <a:folHlink>
          <a:srgbClr val="DDDDDD"/>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969696"/>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11</TotalTime>
  <Words>49</Words>
  <Application>Microsoft PowerPoint 7.0</Application>
  <PresentationFormat>画面に合わせる (4:3)</PresentationFormat>
  <Paragraphs>7</Paragraphs>
  <Slides>3</Slides>
  <Notes>0</Notes>
  <HiddenSlides>0</HiddenSlides>
  <MMClips>0</MMClips>
  <ScaleCrop>false</ScaleCrop>
  <HeadingPairs>
    <vt:vector size="4" baseType="variant">
      <vt:variant>
        <vt:lpstr>テーマ</vt:lpstr>
      </vt:variant>
      <vt:variant>
        <vt:i4>1</vt:i4>
      </vt:variant>
      <vt:variant>
        <vt:lpstr>スライド タイトル</vt:lpstr>
      </vt:variant>
      <vt:variant>
        <vt:i4>3</vt:i4>
      </vt:variant>
    </vt:vector>
  </HeadingPairs>
  <TitlesOfParts>
    <vt:vector size="4" baseType="lpstr">
      <vt:lpstr>標準デザイン</vt:lpstr>
      <vt:lpstr>Namazu のテスト</vt:lpstr>
      <vt:lpstr>トピック 1</vt:lpstr>
      <vt:lpstr>トピック 2</vt:lpstr>
    </vt:vector>
  </TitlesOfParts>
  <Manager>test@namazu.org</Manager>
  <Company>test@namazu.org</Company>
  <LinksUpToDate>false</LinksUpToDate>
  <SharedDoc>false</SharedDoc>
  <HyperlinkBase>http://www.namazu.org/</HyperlinkBase>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Namazu のテスト</dc:title>
  <dc:subject>Namazu のテスト(PowerPoint2007)</dc:subject>
  <dc:creator>test@namazu.org</dc:creator>
  <cp:keywords>Microsoft PowerPoint 2007 for Windows</cp:keywords>
  <dc:description>Copyright (C) 2000 - 2007 Namazu Project. All rights reserved.</dc:description>
  <cp:lastModifiedBy>寺西忠勝</cp:lastModifiedBy>
  <cp:revision>4</cp:revision>
  <dcterms:created xsi:type="dcterms:W3CDTF">2000-12-25T10:24:20Z</dcterms:created>
  <dcterms:modified xsi:type="dcterms:W3CDTF">2007-01-26T11:08:19Z</dcterms:modified>
  <cp:category>test@namazu.org</cp:category>
</cp:coreProperties>
</file>

<file path=docProps/thumbnail.jpeg>
</file>